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676265-FCEA-48CF-B83E-6C0E81C6D76E}" v="3" dt="2022-08-17T10:17:52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anne van Hofwegen" userId="e2730482-3bd0-44c7-8d5c-28715d46fa9a" providerId="ADAL" clId="{D2676265-FCEA-48CF-B83E-6C0E81C6D76E}"/>
    <pc:docChg chg="undo custSel addSld modSld">
      <pc:chgData name="Elianne van Hofwegen" userId="e2730482-3bd0-44c7-8d5c-28715d46fa9a" providerId="ADAL" clId="{D2676265-FCEA-48CF-B83E-6C0E81C6D76E}" dt="2022-08-17T10:18:06.614" v="968" actId="5793"/>
      <pc:docMkLst>
        <pc:docMk/>
      </pc:docMkLst>
      <pc:sldChg chg="modSp mod">
        <pc:chgData name="Elianne van Hofwegen" userId="e2730482-3bd0-44c7-8d5c-28715d46fa9a" providerId="ADAL" clId="{D2676265-FCEA-48CF-B83E-6C0E81C6D76E}" dt="2022-08-17T10:12:43.927" v="383" actId="20577"/>
        <pc:sldMkLst>
          <pc:docMk/>
          <pc:sldMk cId="4191456978" sldId="256"/>
        </pc:sldMkLst>
        <pc:spChg chg="mod">
          <ac:chgData name="Elianne van Hofwegen" userId="e2730482-3bd0-44c7-8d5c-28715d46fa9a" providerId="ADAL" clId="{D2676265-FCEA-48CF-B83E-6C0E81C6D76E}" dt="2022-08-17T10:12:43.927" v="383" actId="20577"/>
          <ac:spMkLst>
            <pc:docMk/>
            <pc:sldMk cId="4191456978" sldId="256"/>
            <ac:spMk id="3" creationId="{3C057873-52A6-4A36-9442-846E40EA14F2}"/>
          </ac:spMkLst>
        </pc:spChg>
        <pc:picChg chg="mod">
          <ac:chgData name="Elianne van Hofwegen" userId="e2730482-3bd0-44c7-8d5c-28715d46fa9a" providerId="ADAL" clId="{D2676265-FCEA-48CF-B83E-6C0E81C6D76E}" dt="2022-08-17T10:12:40.161" v="381" actId="1076"/>
          <ac:picMkLst>
            <pc:docMk/>
            <pc:sldMk cId="4191456978" sldId="256"/>
            <ac:picMk id="4" creationId="{C3536C18-D9A3-4051-9BA2-F3B7236B180E}"/>
          </ac:picMkLst>
        </pc:picChg>
      </pc:sldChg>
      <pc:sldChg chg="modSp mod">
        <pc:chgData name="Elianne van Hofwegen" userId="e2730482-3bd0-44c7-8d5c-28715d46fa9a" providerId="ADAL" clId="{D2676265-FCEA-48CF-B83E-6C0E81C6D76E}" dt="2022-08-17T10:14:25.511" v="725" actId="20577"/>
        <pc:sldMkLst>
          <pc:docMk/>
          <pc:sldMk cId="1627678130" sldId="257"/>
        </pc:sldMkLst>
        <pc:spChg chg="mod">
          <ac:chgData name="Elianne van Hofwegen" userId="e2730482-3bd0-44c7-8d5c-28715d46fa9a" providerId="ADAL" clId="{D2676265-FCEA-48CF-B83E-6C0E81C6D76E}" dt="2022-08-17T10:14:25.511" v="725" actId="20577"/>
          <ac:spMkLst>
            <pc:docMk/>
            <pc:sldMk cId="1627678130" sldId="257"/>
            <ac:spMk id="3" creationId="{A37636E8-FF7F-4B46-9478-27721DE3C40E}"/>
          </ac:spMkLst>
        </pc:spChg>
      </pc:sldChg>
      <pc:sldChg chg="modSp new mod">
        <pc:chgData name="Elianne van Hofwegen" userId="e2730482-3bd0-44c7-8d5c-28715d46fa9a" providerId="ADAL" clId="{D2676265-FCEA-48CF-B83E-6C0E81C6D76E}" dt="2022-08-17T10:15:17.523" v="928" actId="113"/>
        <pc:sldMkLst>
          <pc:docMk/>
          <pc:sldMk cId="2357445779" sldId="258"/>
        </pc:sldMkLst>
        <pc:spChg chg="mod">
          <ac:chgData name="Elianne van Hofwegen" userId="e2730482-3bd0-44c7-8d5c-28715d46fa9a" providerId="ADAL" clId="{D2676265-FCEA-48CF-B83E-6C0E81C6D76E}" dt="2022-08-17T10:08:15.945" v="133" actId="20577"/>
          <ac:spMkLst>
            <pc:docMk/>
            <pc:sldMk cId="2357445779" sldId="258"/>
            <ac:spMk id="2" creationId="{F57398AE-795F-3AE3-6117-234DCC697935}"/>
          </ac:spMkLst>
        </pc:spChg>
        <pc:spChg chg="mod">
          <ac:chgData name="Elianne van Hofwegen" userId="e2730482-3bd0-44c7-8d5c-28715d46fa9a" providerId="ADAL" clId="{D2676265-FCEA-48CF-B83E-6C0E81C6D76E}" dt="2022-08-17T10:15:17.523" v="928" actId="113"/>
          <ac:spMkLst>
            <pc:docMk/>
            <pc:sldMk cId="2357445779" sldId="258"/>
            <ac:spMk id="3" creationId="{3CDE8571-DA4A-980C-5322-3C87BB3D8343}"/>
          </ac:spMkLst>
        </pc:spChg>
      </pc:sldChg>
      <pc:sldChg chg="modSp new mod">
        <pc:chgData name="Elianne van Hofwegen" userId="e2730482-3bd0-44c7-8d5c-28715d46fa9a" providerId="ADAL" clId="{D2676265-FCEA-48CF-B83E-6C0E81C6D76E}" dt="2022-08-17T10:16:10.766" v="942" actId="207"/>
        <pc:sldMkLst>
          <pc:docMk/>
          <pc:sldMk cId="697932925" sldId="259"/>
        </pc:sldMkLst>
        <pc:spChg chg="mod">
          <ac:chgData name="Elianne van Hofwegen" userId="e2730482-3bd0-44c7-8d5c-28715d46fa9a" providerId="ADAL" clId="{D2676265-FCEA-48CF-B83E-6C0E81C6D76E}" dt="2022-08-17T10:16:10.766" v="942" actId="207"/>
          <ac:spMkLst>
            <pc:docMk/>
            <pc:sldMk cId="697932925" sldId="259"/>
            <ac:spMk id="2" creationId="{7A73FD71-E815-438B-81E2-A6BBAB66B6A8}"/>
          </ac:spMkLst>
        </pc:spChg>
        <pc:spChg chg="mod">
          <ac:chgData name="Elianne van Hofwegen" userId="e2730482-3bd0-44c7-8d5c-28715d46fa9a" providerId="ADAL" clId="{D2676265-FCEA-48CF-B83E-6C0E81C6D76E}" dt="2022-08-17T10:15:46.860" v="936" actId="115"/>
          <ac:spMkLst>
            <pc:docMk/>
            <pc:sldMk cId="697932925" sldId="259"/>
            <ac:spMk id="3" creationId="{07E01670-8453-9AA5-E7E5-6CB7F7A0B2DE}"/>
          </ac:spMkLst>
        </pc:spChg>
      </pc:sldChg>
      <pc:sldChg chg="modSp new mod">
        <pc:chgData name="Elianne van Hofwegen" userId="e2730482-3bd0-44c7-8d5c-28715d46fa9a" providerId="ADAL" clId="{D2676265-FCEA-48CF-B83E-6C0E81C6D76E}" dt="2022-08-17T10:18:06.614" v="968" actId="5793"/>
        <pc:sldMkLst>
          <pc:docMk/>
          <pc:sldMk cId="3982481539" sldId="260"/>
        </pc:sldMkLst>
        <pc:spChg chg="mod">
          <ac:chgData name="Elianne van Hofwegen" userId="e2730482-3bd0-44c7-8d5c-28715d46fa9a" providerId="ADAL" clId="{D2676265-FCEA-48CF-B83E-6C0E81C6D76E}" dt="2022-08-17T10:16:31.540" v="947" actId="2711"/>
          <ac:spMkLst>
            <pc:docMk/>
            <pc:sldMk cId="3982481539" sldId="260"/>
            <ac:spMk id="2" creationId="{186233D8-119E-4A45-A9C3-E1D3F1D7C03E}"/>
          </ac:spMkLst>
        </pc:spChg>
        <pc:spChg chg="mod">
          <ac:chgData name="Elianne van Hofwegen" userId="e2730482-3bd0-44c7-8d5c-28715d46fa9a" providerId="ADAL" clId="{D2676265-FCEA-48CF-B83E-6C0E81C6D76E}" dt="2022-08-17T10:18:06.614" v="968" actId="5793"/>
          <ac:spMkLst>
            <pc:docMk/>
            <pc:sldMk cId="3982481539" sldId="260"/>
            <ac:spMk id="3" creationId="{20449091-CD08-D35A-4990-3146F3BD5633}"/>
          </ac:spMkLst>
        </pc:spChg>
      </pc:sldChg>
      <pc:sldChg chg="modSp new mod">
        <pc:chgData name="Elianne van Hofwegen" userId="e2730482-3bd0-44c7-8d5c-28715d46fa9a" providerId="ADAL" clId="{D2676265-FCEA-48CF-B83E-6C0E81C6D76E}" dt="2022-08-17T10:16:47.110" v="953" actId="255"/>
        <pc:sldMkLst>
          <pc:docMk/>
          <pc:sldMk cId="615977224" sldId="261"/>
        </pc:sldMkLst>
        <pc:spChg chg="mod">
          <ac:chgData name="Elianne van Hofwegen" userId="e2730482-3bd0-44c7-8d5c-28715d46fa9a" providerId="ADAL" clId="{D2676265-FCEA-48CF-B83E-6C0E81C6D76E}" dt="2022-08-17T10:16:47.110" v="953" actId="255"/>
          <ac:spMkLst>
            <pc:docMk/>
            <pc:sldMk cId="615977224" sldId="261"/>
            <ac:spMk id="2" creationId="{94532463-A0AA-98E2-ED05-7A400BBABBC8}"/>
          </ac:spMkLst>
        </pc:spChg>
        <pc:spChg chg="mod">
          <ac:chgData name="Elianne van Hofwegen" userId="e2730482-3bd0-44c7-8d5c-28715d46fa9a" providerId="ADAL" clId="{D2676265-FCEA-48CF-B83E-6C0E81C6D76E}" dt="2022-08-17T10:16:38.352" v="949" actId="255"/>
          <ac:spMkLst>
            <pc:docMk/>
            <pc:sldMk cId="615977224" sldId="261"/>
            <ac:spMk id="3" creationId="{211F443B-7B6C-3EB0-7C79-A4F88858B0D9}"/>
          </ac:spMkLst>
        </pc:spChg>
      </pc:sldChg>
      <pc:sldChg chg="modSp new mod">
        <pc:chgData name="Elianne van Hofwegen" userId="e2730482-3bd0-44c7-8d5c-28715d46fa9a" providerId="ADAL" clId="{D2676265-FCEA-48CF-B83E-6C0E81C6D76E}" dt="2022-08-17T10:17:06.028" v="959" actId="255"/>
        <pc:sldMkLst>
          <pc:docMk/>
          <pc:sldMk cId="1915834685" sldId="262"/>
        </pc:sldMkLst>
        <pc:spChg chg="mod">
          <ac:chgData name="Elianne van Hofwegen" userId="e2730482-3bd0-44c7-8d5c-28715d46fa9a" providerId="ADAL" clId="{D2676265-FCEA-48CF-B83E-6C0E81C6D76E}" dt="2022-08-17T10:17:06.028" v="959" actId="255"/>
          <ac:spMkLst>
            <pc:docMk/>
            <pc:sldMk cId="1915834685" sldId="262"/>
            <ac:spMk id="2" creationId="{1EE3D89E-204F-79FF-F4F3-2952EBE004F7}"/>
          </ac:spMkLst>
        </pc:spChg>
        <pc:spChg chg="mod">
          <ac:chgData name="Elianne van Hofwegen" userId="e2730482-3bd0-44c7-8d5c-28715d46fa9a" providerId="ADAL" clId="{D2676265-FCEA-48CF-B83E-6C0E81C6D76E}" dt="2022-08-17T10:16:58.136" v="955" actId="255"/>
          <ac:spMkLst>
            <pc:docMk/>
            <pc:sldMk cId="1915834685" sldId="262"/>
            <ac:spMk id="3" creationId="{D5D15852-1B17-2F28-56D2-172E9E870192}"/>
          </ac:spMkLst>
        </pc:spChg>
      </pc:sldChg>
      <pc:sldChg chg="addSp delSp modSp new mod">
        <pc:chgData name="Elianne van Hofwegen" userId="e2730482-3bd0-44c7-8d5c-28715d46fa9a" providerId="ADAL" clId="{D2676265-FCEA-48CF-B83E-6C0E81C6D76E}" dt="2022-08-17T10:17:52.576" v="965" actId="1076"/>
        <pc:sldMkLst>
          <pc:docMk/>
          <pc:sldMk cId="3305079" sldId="263"/>
        </pc:sldMkLst>
        <pc:spChg chg="mod">
          <ac:chgData name="Elianne van Hofwegen" userId="e2730482-3bd0-44c7-8d5c-28715d46fa9a" providerId="ADAL" clId="{D2676265-FCEA-48CF-B83E-6C0E81C6D76E}" dt="2022-08-17T10:17:16.633" v="963" actId="255"/>
          <ac:spMkLst>
            <pc:docMk/>
            <pc:sldMk cId="3305079" sldId="263"/>
            <ac:spMk id="2" creationId="{374E7EDE-AE3F-F827-E965-DF8BFFD5897C}"/>
          </ac:spMkLst>
        </pc:spChg>
        <pc:spChg chg="del">
          <ac:chgData name="Elianne van Hofwegen" userId="e2730482-3bd0-44c7-8d5c-28715d46fa9a" providerId="ADAL" clId="{D2676265-FCEA-48CF-B83E-6C0E81C6D76E}" dt="2022-08-17T10:17:48.958" v="964"/>
          <ac:spMkLst>
            <pc:docMk/>
            <pc:sldMk cId="3305079" sldId="263"/>
            <ac:spMk id="3" creationId="{97FDC351-724B-406A-A05C-2ADD2F229E8A}"/>
          </ac:spMkLst>
        </pc:spChg>
        <pc:picChg chg="add mod">
          <ac:chgData name="Elianne van Hofwegen" userId="e2730482-3bd0-44c7-8d5c-28715d46fa9a" providerId="ADAL" clId="{D2676265-FCEA-48CF-B83E-6C0E81C6D76E}" dt="2022-08-17T10:17:52.576" v="965" actId="1076"/>
          <ac:picMkLst>
            <pc:docMk/>
            <pc:sldMk cId="3305079" sldId="263"/>
            <ac:picMk id="1026" creationId="{643D9257-D434-C0D6-CE29-74EB36D274F5}"/>
          </ac:picMkLst>
        </pc:picChg>
      </pc:sldChg>
    </pc:docChg>
  </pc:docChgLst>
  <pc:docChgLst>
    <pc:chgData name="Elianne van Hofwegen" userId="e2730482-3bd0-44c7-8d5c-28715d46fa9a" providerId="ADAL" clId="{BE319995-BDFB-42FA-ADD9-0F4C1F462A18}"/>
    <pc:docChg chg="custSel addSld modSld">
      <pc:chgData name="Elianne van Hofwegen" userId="e2730482-3bd0-44c7-8d5c-28715d46fa9a" providerId="ADAL" clId="{BE319995-BDFB-42FA-ADD9-0F4C1F462A18}" dt="2022-06-07T14:27:56.502" v="332" actId="5793"/>
      <pc:docMkLst>
        <pc:docMk/>
      </pc:docMkLst>
      <pc:sldChg chg="addSp modSp mod">
        <pc:chgData name="Elianne van Hofwegen" userId="e2730482-3bd0-44c7-8d5c-28715d46fa9a" providerId="ADAL" clId="{BE319995-BDFB-42FA-ADD9-0F4C1F462A18}" dt="2022-06-07T14:26:16.513" v="41" actId="403"/>
        <pc:sldMkLst>
          <pc:docMk/>
          <pc:sldMk cId="4191456978" sldId="256"/>
        </pc:sldMkLst>
        <pc:spChg chg="mod">
          <ac:chgData name="Elianne van Hofwegen" userId="e2730482-3bd0-44c7-8d5c-28715d46fa9a" providerId="ADAL" clId="{BE319995-BDFB-42FA-ADD9-0F4C1F462A18}" dt="2022-06-07T14:25:34.337" v="35" actId="14100"/>
          <ac:spMkLst>
            <pc:docMk/>
            <pc:sldMk cId="4191456978" sldId="256"/>
            <ac:spMk id="2" creationId="{AD78EC96-3B6F-4C0F-AC9A-F2D8D4D86180}"/>
          </ac:spMkLst>
        </pc:spChg>
        <pc:spChg chg="add mod">
          <ac:chgData name="Elianne van Hofwegen" userId="e2730482-3bd0-44c7-8d5c-28715d46fa9a" providerId="ADAL" clId="{BE319995-BDFB-42FA-ADD9-0F4C1F462A18}" dt="2022-06-07T14:26:16.513" v="41" actId="403"/>
          <ac:spMkLst>
            <pc:docMk/>
            <pc:sldMk cId="4191456978" sldId="256"/>
            <ac:spMk id="6" creationId="{21CAB83B-3277-4FFE-9B4E-B0E8B198E2DA}"/>
          </ac:spMkLst>
        </pc:spChg>
        <pc:picChg chg="add mod">
          <ac:chgData name="Elianne van Hofwegen" userId="e2730482-3bd0-44c7-8d5c-28715d46fa9a" providerId="ADAL" clId="{BE319995-BDFB-42FA-ADD9-0F4C1F462A18}" dt="2022-06-07T14:25:50.250" v="38" actId="1076"/>
          <ac:picMkLst>
            <pc:docMk/>
            <pc:sldMk cId="4191456978" sldId="256"/>
            <ac:picMk id="4" creationId="{C3536C18-D9A3-4051-9BA2-F3B7236B180E}"/>
          </ac:picMkLst>
        </pc:picChg>
      </pc:sldChg>
      <pc:sldChg chg="modSp new mod">
        <pc:chgData name="Elianne van Hofwegen" userId="e2730482-3bd0-44c7-8d5c-28715d46fa9a" providerId="ADAL" clId="{BE319995-BDFB-42FA-ADD9-0F4C1F462A18}" dt="2022-06-07T14:27:56.502" v="332" actId="5793"/>
        <pc:sldMkLst>
          <pc:docMk/>
          <pc:sldMk cId="1627678130" sldId="257"/>
        </pc:sldMkLst>
        <pc:spChg chg="mod">
          <ac:chgData name="Elianne van Hofwegen" userId="e2730482-3bd0-44c7-8d5c-28715d46fa9a" providerId="ADAL" clId="{BE319995-BDFB-42FA-ADD9-0F4C1F462A18}" dt="2022-06-07T14:27:48.860" v="317" actId="207"/>
          <ac:spMkLst>
            <pc:docMk/>
            <pc:sldMk cId="1627678130" sldId="257"/>
            <ac:spMk id="2" creationId="{7ECE7E1D-DDFC-4C69-A1AC-9A3279639EE8}"/>
          </ac:spMkLst>
        </pc:spChg>
        <pc:spChg chg="mod">
          <ac:chgData name="Elianne van Hofwegen" userId="e2730482-3bd0-44c7-8d5c-28715d46fa9a" providerId="ADAL" clId="{BE319995-BDFB-42FA-ADD9-0F4C1F462A18}" dt="2022-06-07T14:27:56.502" v="332" actId="5793"/>
          <ac:spMkLst>
            <pc:docMk/>
            <pc:sldMk cId="1627678130" sldId="257"/>
            <ac:spMk id="3" creationId="{A37636E8-FF7F-4B46-9478-27721DE3C4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2928ED-25FE-4003-97D4-D2ED9CD643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A218E97-A6A9-4D5C-882E-E7B866A17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4AE966-DD51-4770-83ED-2FFCF91C4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4365ED-8107-4F29-BF25-9CD7003FB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3CD4651-70D0-4911-9EEA-1B74C3C6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0382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EE776-86C1-49B4-8AF1-6ADD61F3F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CDD1077-CC16-409E-A9B5-1BD95D425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C235B9-92DA-41C2-B5A6-69D59299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6ECB46-86FE-458B-AAEA-1B0A2B6BE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7A05C7-C472-4C71-850D-1B2CB62B7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8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9A4A928-1A90-4C0A-9F80-BCA2D7CA7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0CC9BAD-5C63-4B3A-BDA8-7FB6AFE5F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B364BF-8F4D-4AB0-BA9E-ED798212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6BC531-83F1-4D9D-975E-F03742667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DC7684-A8CD-400D-A3DC-B55F15D1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544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9BEA9B-860A-4FB0-918A-B0375167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23A285-79FC-4F1F-A94D-1B55AA0E2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2231BD-9DAF-4DEF-A059-8C3FA3D7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D604F4-7D40-40D9-8C7D-75381867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84C830-0D87-4B4E-80A7-73B245DD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56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B8FCA-D74C-46FE-959E-6B1ED790E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559DD2-BD22-4965-9583-22FC78DA8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7AC946-04B8-4827-9745-A296CE3F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16A7D49-E5AC-4C4C-AC45-01120F4E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5AAEA9-6E50-46E9-A49F-496284DC8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85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F2A49-212B-4560-9E93-78998BC8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8EA30E-D701-4261-A871-A7515094F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691A983-FFC0-4BA1-B0E0-C738C2BEF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938283-CF8C-4B93-B7FC-FD78E3E48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5E697DD-0B1A-41DE-8339-8049A43F0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C1C1D2-87E9-445C-A1BF-F8BB276F9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959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1FBBB-32A2-428B-9FA9-738E72CD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BE5F9A-A496-4470-A383-46C18FCEC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684952-2607-4B66-A5E6-F81DD0409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D4DE38C-449D-4B90-B03D-A3CA62494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3D9A065-A4F2-4898-B242-92CAE421A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8DF6778-CCE0-4250-A8DD-1299DE3DE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EB61CF2-7432-4B43-B3BA-6F7052B6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40ECB3C-0D01-413E-A275-C9C56F4B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931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E69A86-2B8C-4DAA-A8EC-C75E2CC1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A163C0C-7D1A-4669-9312-57F74634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88F84A5-CCE0-49C5-B875-8C101D9D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EC5B169-38E9-4226-B9D4-2DFC6BFBF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48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BDC8731-66B5-4AA1-885F-5F43BDD4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80E9892-76A6-43AF-845F-4271F7C29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C649FA-5957-46E8-B54D-8F9EA45A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25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E5E6E-E85D-42FA-BDF6-0E3DC8213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272368-A263-429A-A4C7-B673DCCBD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84CD82F-72D3-4E02-A763-16E6DB988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7428CE-EB76-42B9-8F49-B9F3DD64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E53CC4C-46A8-42F4-8D19-FC0C6516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A46D68-5DEC-48B6-81A4-C8CF4FEC0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959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2FD6C4-38BC-4C72-8E88-545E341F1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50B9D45-7B57-46AB-A291-E05C04F43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8257DB-9CCB-48B9-97D9-580C9A44C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71DCD4C-FB90-4D08-A22D-48179103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B642898-779C-4793-A8BA-FF6523ED9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E9DD48-A85F-47B7-91C8-501F0B3A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20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96DAD34-ADEC-48D9-A7E0-600F61E73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97980C-1E87-4ABD-A4EA-BB0FFBB1B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5810FC-0613-426D-BED7-37F027BE77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B7517-F9B8-4609-B8E5-002E866E58C2}" type="datetimeFigureOut">
              <a:rPr lang="nl-NL" smtClean="0"/>
              <a:t>17-8-2022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06A1DD-9628-42F1-8A74-8E2CF2F0B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13DBD3-B9DB-4FE4-A72D-B188272AF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BA50D-9F52-468E-BF0F-0976A271F8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94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78EC96-3B6F-4C0F-AC9A-F2D8D4D86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7054"/>
          </a:xfrm>
        </p:spPr>
        <p:txBody>
          <a:bodyPr>
            <a:normAutofit/>
          </a:bodyPr>
          <a:lstStyle/>
          <a:p>
            <a:r>
              <a:rPr lang="nl-NL" sz="5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Presentatie voorbereiden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057873-52A6-4A36-9442-846E40EA1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127464" y="3852909"/>
            <a:ext cx="442255" cy="133165"/>
          </a:xfrm>
        </p:spPr>
        <p:txBody>
          <a:bodyPr>
            <a:normAutofit fontScale="25000" lnSpcReduction="20000"/>
          </a:bodyPr>
          <a:lstStyle/>
          <a:p>
            <a:endParaRPr lang="nl-NL" dirty="0"/>
          </a:p>
        </p:txBody>
      </p:sp>
      <p:pic>
        <p:nvPicPr>
          <p:cNvPr id="4" name="Picture 2" descr="Voorbeeld van afbeelding">
            <a:extLst>
              <a:ext uri="{FF2B5EF4-FFF2-40B4-BE49-F238E27FC236}">
                <a16:creationId xmlns:a16="http://schemas.microsoft.com/office/drawing/2014/main" id="{C3536C18-D9A3-4051-9BA2-F3B7236B1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20" y="4184026"/>
            <a:ext cx="5679668" cy="23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21CAB83B-3277-4FFE-9B4E-B0E8B198E2DA}"/>
              </a:ext>
            </a:extLst>
          </p:cNvPr>
          <p:cNvSpPr txBox="1"/>
          <p:nvPr/>
        </p:nvSpPr>
        <p:spPr>
          <a:xfrm>
            <a:off x="3048000" y="324433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Kwaliteitszorg opleiding tot verpleegkundige</a:t>
            </a:r>
          </a:p>
        </p:txBody>
      </p:sp>
    </p:spTree>
    <p:extLst>
      <p:ext uri="{BB962C8B-B14F-4D97-AF65-F5344CB8AC3E}">
        <p14:creationId xmlns:p14="http://schemas.microsoft.com/office/powerpoint/2010/main" val="419145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CE7E1D-DDFC-4C69-A1AC-9A3279639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Lesdoelen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7636E8-FF7F-4B46-9478-27721DE3C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op de hoogte van de 2 presentaties je moet geven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1. oefenpresentatie op school </a:t>
            </a:r>
          </a:p>
          <a:p>
            <a:pPr lvl="1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2. examen op de afdeling (GO-formulier én de 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beoordeligsrubric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 moeten ingevuld zijn vóór de oefenpresentatie)</a:t>
            </a:r>
          </a:p>
          <a:p>
            <a:pPr lvl="1"/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 het einde van de les ben je op de hoogte van de inhoud waaraan de presentatie moet voldoen 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7678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7398AE-795F-3AE3-6117-234DCC697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Inhoud/eisen waaraan de presentatie moet voldoen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DE8571-DA4A-980C-5322-3C87BB3D8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Inleiding</a:t>
            </a:r>
          </a:p>
          <a:p>
            <a:pPr marL="305435" indent="-305435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Literatuuronderzoek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5435" indent="-305435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Praktijkonderzoek</a:t>
            </a:r>
          </a:p>
          <a:p>
            <a:pPr marL="305435" indent="-305435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Conclusie</a:t>
            </a:r>
          </a:p>
          <a:p>
            <a:pPr marL="305435" indent="-305435"/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Aanbevelingen en implementatieplan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sz="2000" b="1" dirty="0">
                <a:latin typeface="Arial" panose="020B0604020202020204" pitchFamily="34" charset="0"/>
                <a:cs typeface="Arial" panose="020B0604020202020204" pitchFamily="34" charset="0"/>
              </a:rPr>
              <a:t>Probeer dit op een creatieve manier aan te pakken, maak het interessant voor je publiek &amp; wees interactief met je publiek </a:t>
            </a:r>
          </a:p>
        </p:txBody>
      </p:sp>
    </p:spTree>
    <p:extLst>
      <p:ext uri="{BB962C8B-B14F-4D97-AF65-F5344CB8AC3E}">
        <p14:creationId xmlns:p14="http://schemas.microsoft.com/office/powerpoint/2010/main" val="2357445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73FD71-E815-438B-81E2-A6BBAB66B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Literatuuronderzo</a:t>
            </a:r>
            <a:r>
              <a:rPr lang="nl-NL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E01670-8453-9AA5-E7E5-6CB7F7A0B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05435" indent="-305435"/>
            <a:r>
              <a:rPr lang="nl-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Methode van het literatuuronderzoek: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- Soort onderzoek;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- Dataverzameling (welk proces is er doorlopen, in welke zoekbanken is gezocht enz.)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- Betrouwbaarheid van de data;</a:t>
            </a:r>
          </a:p>
          <a:p>
            <a:pPr>
              <a:buFontTx/>
              <a:buChar char="-"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Data-analyse (op welke manier zijn de gevonden data verwerkt).</a:t>
            </a:r>
          </a:p>
          <a:p>
            <a:pPr marL="0" indent="0">
              <a:buNone/>
            </a:pPr>
            <a:endParaRPr lang="nl-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5435" indent="-305435"/>
            <a:r>
              <a:rPr lang="nl-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Resultaten van het literatuuronderzoek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 Overzicht van de </a:t>
            </a:r>
            <a:r>
              <a:rPr lang="nl-NL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belangrijkste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nl-NL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meest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opvallende</a:t>
            </a: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resultaten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932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233D8-119E-4A45-A9C3-E1D3F1D7C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Praktijkonderzoek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449091-CD08-D35A-4990-3146F3BD5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nl-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Methode van het praktijkonderzoek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Soort onderzoek (gebruikte meetinstrumenten);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Dataverzameling (onderzoekspopulatie);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Betrouwbaarheid van de data;</a:t>
            </a:r>
          </a:p>
          <a:p>
            <a:pPr>
              <a:buFontTx/>
              <a:buChar char="-"/>
            </a:pPr>
            <a:r>
              <a:rPr lang="nl-NL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Data-analyse. </a:t>
            </a:r>
          </a:p>
          <a:p>
            <a:pPr marL="0" indent="0">
              <a:buNone/>
            </a:pPr>
            <a:endParaRPr lang="nl-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5435" indent="-305435"/>
            <a:r>
              <a:rPr lang="nl-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Resultaten van het praktijkonderzoek</a:t>
            </a:r>
          </a:p>
          <a:p>
            <a:pPr marL="0" indent="0">
              <a:buNone/>
            </a:pPr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Tabellen/grafieken.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248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32463-A0AA-98E2-ED05-7A400BBAB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Conclusie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1F443B-7B6C-3EB0-7C79-A4F88858B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Herhalen van de onderzoeksvraag;</a:t>
            </a:r>
          </a:p>
          <a:p>
            <a:pPr marL="305435" indent="-305435"/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Conclusie van het literatuur- &amp; praktijkonderzoek;</a:t>
            </a:r>
          </a:p>
          <a:p>
            <a:pPr marL="305435" indent="-305435"/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Een beantwoorde hoofdvraag. 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97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E3D89E-204F-79FF-F4F3-2952EBE00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Aanbevelingen en implementatie 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D15852-1B17-2F28-56D2-172E9E870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Voorgestelde aanbevelingen (welke EBP-aanbevelingen komen voort uit de conclusie);</a:t>
            </a:r>
          </a:p>
          <a:p>
            <a:pPr marL="305435" indent="-305435"/>
            <a:r>
              <a:rPr lang="nl-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Implementatie: wie, wat, waar &amp; wanneer. 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5834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E7EDE-AE3F-F827-E965-DF8BFFD5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Vragen? </a:t>
            </a:r>
          </a:p>
        </p:txBody>
      </p:sp>
      <p:pic>
        <p:nvPicPr>
          <p:cNvPr id="1026" name="Picture 2" descr="49 vragen om jezelf beter te leren kennen - Hooggevoelig Ondernemen">
            <a:extLst>
              <a:ext uri="{FF2B5EF4-FFF2-40B4-BE49-F238E27FC236}">
                <a16:creationId xmlns:a16="http://schemas.microsoft.com/office/drawing/2014/main" id="{643D9257-D434-C0D6-CE29-74EB36D274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216" y="1912268"/>
            <a:ext cx="5991225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0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257</Words>
  <Application>Microsoft Office PowerPoint</Application>
  <PresentationFormat>Breedbeeld</PresentationFormat>
  <Paragraphs>43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Presentatie voorbereiden </vt:lpstr>
      <vt:lpstr>Lesdoelen </vt:lpstr>
      <vt:lpstr>Inhoud/eisen waaraan de presentatie moet voldoen </vt:lpstr>
      <vt:lpstr>Literatuuronderzoek </vt:lpstr>
      <vt:lpstr>Praktijkonderzoek </vt:lpstr>
      <vt:lpstr>Conclusie </vt:lpstr>
      <vt:lpstr>Aanbevelingen en implementatie  </vt:lpstr>
      <vt:lpstr>Vragen?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Elianne van Hofwegen</dc:creator>
  <cp:lastModifiedBy>Elianne van Hofwegen</cp:lastModifiedBy>
  <cp:revision>1</cp:revision>
  <dcterms:created xsi:type="dcterms:W3CDTF">2022-05-24T10:07:19Z</dcterms:created>
  <dcterms:modified xsi:type="dcterms:W3CDTF">2022-08-17T10:18:07Z</dcterms:modified>
</cp:coreProperties>
</file>